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99dde5b16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99dde5b16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199dde5b16_0_17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942fbc912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942fbc912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1942fbc912_0_5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942fbc912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942fbc912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1942fbc912_0_6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942fbc912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942fbc912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1942fbc912_0_6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942fbc912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942fbc912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1942fbc912_0_7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942fbc912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942fbc912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1942fbc912_0_8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942fbc912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942fbc912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1942fbc912_0_2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942fbc912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942fbc912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1942fbc912_0_9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942fbc912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942fbc912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1942fbc912_0_10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942fbc912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942fbc912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1942fbc912_0_12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942fbc91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942fbc91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31942fbc912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942fbc912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942fbc912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1942fbc912_0_14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99dde5b16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99dde5b16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199dde5b16_0_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942fbc912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942fbc912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1942fbc912_0_15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942fbc912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942fbc912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1942fbc912_0_12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942fbc912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942fbc912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1942fbc912_0_1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942fbc912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942fbc912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1942fbc912_0_13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942fbc912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942fbc912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1942fbc912_0_17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942fbc912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942fbc912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1942fbc912_0_1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99dde5b16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99dde5b16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199dde5b16_0_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99dde5b16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99dde5b16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199dde5b16_0_1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942fbc912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942fbc912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31942fbc912_0_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99dde5b16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99dde5b16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199dde5b16_0_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99dde5b16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99dde5b16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199dde5b16_0_2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99dde5b16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99dde5b16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199dde5b16_0_11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99dde5b16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99dde5b16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199dde5b16_0_3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99dde5b16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99dde5b16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199dde5b16_0_4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99dde5b16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99dde5b16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199dde5b16_0_12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99dde5b16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99dde5b16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199dde5b16_0_4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99dde5b16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99dde5b16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199dde5b16_0_5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99dde5b16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199dde5b16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199dde5b16_0_12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99dde5b16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99dde5b16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199dde5b16_0_6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942fbc912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942fbc912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31942fbc912_0_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99dde5b16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99dde5b16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199dde5b16_0_7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99dde5b16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99dde5b16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199dde5b16_0_13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99dde5b16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99dde5b16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199dde5b16_0_7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99dde5b16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99dde5b16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199dde5b16_0_8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99dde5b16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99dde5b16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199dde5b16_0_13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99dde5b16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99dde5b16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199dde5b16_0_9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99dde5b16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99dde5b16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199dde5b16_0_10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942fbc912_0_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942fbc912_0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1942fbc912_0_16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942fbc912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942fbc912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1942fbc912_0_3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942fbc912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942fbc912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1942fbc912_0_3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942fbc912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942fbc912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1942fbc912_0_4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942fbc912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942fbc912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1942fbc912_0_4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942fbc912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942fbc912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1942fbc912_0_5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4pPr>
            <a:lvl5pPr lvl="4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 rot="5400000">
            <a:off x="5231607" y="2532856"/>
            <a:ext cx="5183187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 rot="5400000">
            <a:off x="1269207" y="665956"/>
            <a:ext cx="5183187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 rot="5400000">
            <a:off x="285115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9" name="Google Shape;39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02235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98475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0" y="6073775"/>
            <a:ext cx="9144000" cy="795337"/>
          </a:xfrm>
          <a:prstGeom prst="rect">
            <a:avLst/>
          </a:prstGeom>
          <a:solidFill>
            <a:srgbClr val="C8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JIT_C_SD3_ko.eps"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0350" y="6149975"/>
            <a:ext cx="2438400" cy="64611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ohammedAhmeduddin/CPU_Schedule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ohammedAhmeduddin/CPU_Schedule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Under the Supervision of</a:t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   Professor Larry Lay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CPU Scheduler</a:t>
            </a:r>
            <a:endParaRPr sz="5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8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97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97205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5051325" y="3973875"/>
            <a:ext cx="4092900" cy="17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972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 rot="10800000">
            <a:off x="5843150" y="3999000"/>
            <a:ext cx="3037800" cy="26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97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97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Go to the following link : 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https://github.com/MohammedAhmeduddin/CPU_Scheduler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467"/>
            <a:ext cx="9143999" cy="515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467"/>
            <a:ext cx="9143999" cy="515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467"/>
            <a:ext cx="9143999" cy="515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Description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/>
              <a:t>Core Functionality</a:t>
            </a:r>
            <a:r>
              <a:rPr lang="en-US" sz="2300"/>
              <a:t>: Python-based CPU scheduling simulation.</a:t>
            </a:r>
            <a:endParaRPr sz="2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/>
              <a:t>Algorithms Implemented</a:t>
            </a:r>
            <a:r>
              <a:rPr lang="en-US" sz="2300"/>
              <a:t>: FCFS, SJF, Round Robin, Priority.</a:t>
            </a:r>
            <a:endParaRPr sz="2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/>
              <a:t>User Interaction</a:t>
            </a:r>
            <a:r>
              <a:rPr lang="en-US" sz="2300"/>
              <a:t>: GUI using Tkinter framework.</a:t>
            </a:r>
            <a:endParaRPr sz="2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/>
              <a:t>Visualization</a:t>
            </a:r>
            <a:r>
              <a:rPr lang="en-US" sz="2300"/>
              <a:t>: Dynamic Gantt charts via Matplotlib.</a:t>
            </a:r>
            <a:endParaRPr sz="2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/>
              <a:t>Testing and Debugging</a:t>
            </a:r>
            <a:r>
              <a:rPr lang="en-US" sz="2300"/>
              <a:t>: Comprehensive unit tests, black-box testing.</a:t>
            </a:r>
            <a:endParaRPr sz="2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450"/>
            <a:ext cx="8839200" cy="498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8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467"/>
            <a:ext cx="9143999" cy="515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467"/>
            <a:ext cx="9143999" cy="515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467"/>
            <a:ext cx="9143999" cy="515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467"/>
            <a:ext cx="9143999" cy="515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/*End of Code*/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text your </a:t>
            </a:r>
            <a:r>
              <a:rPr lang="en-US"/>
              <a:t>queries</a:t>
            </a:r>
            <a:r>
              <a:rPr lang="en-US"/>
              <a:t> to our group members at their respective email addresses.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US" sz="1600"/>
              <a:t>[Emails attached in the start slide]</a:t>
            </a:r>
            <a:endParaRPr i="1"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467"/>
            <a:ext cx="9143999" cy="515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467"/>
            <a:ext cx="9143999" cy="515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2791650" y="23956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FCFS Output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Team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Mohammed Aslam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Email: mm2954@njit.edu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Kyle Kissinger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Email: kck6@njit.edu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Ahmeduddin Mohammed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Email: am3837@njit.edu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714"/>
            <a:ext cx="9144002" cy="68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2928"/>
            <a:ext cx="9144000" cy="573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1662825" y="2448850"/>
            <a:ext cx="8901300" cy="108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SJF Non Preemptive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5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1022350" y="9128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1022350" y="1981200"/>
            <a:ext cx="7772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2928"/>
            <a:ext cx="9144000" cy="573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2791650" y="23956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SJP Preemptive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5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5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2791650" y="2395612"/>
            <a:ext cx="77724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 (Round Robin)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5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775"/>
            <a:ext cx="8839204" cy="497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5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425875" y="2323575"/>
            <a:ext cx="10138200" cy="121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Priority Scheduling (Non-preemptive)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5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23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title"/>
          </p:nvPr>
        </p:nvSpPr>
        <p:spPr>
          <a:xfrm>
            <a:off x="284975" y="2292274"/>
            <a:ext cx="10279200" cy="12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Preemptive Priority Scheduling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553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3" y="283850"/>
            <a:ext cx="9069675" cy="64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/>
          <p:nvPr/>
        </p:nvSpPr>
        <p:spPr>
          <a:xfrm>
            <a:off x="864300" y="1305850"/>
            <a:ext cx="6356950" cy="2004150"/>
          </a:xfrm>
          <a:prstGeom prst="flowChartMagneticDisk">
            <a:avLst/>
          </a:prstGeom>
          <a:noFill/>
          <a:ln>
            <a:noFill/>
          </a:ln>
          <a:effectLst>
            <a:outerShdw blurRad="57150" rotWithShape="0" algn="bl" dir="5400000" dist="590550">
              <a:schemeClr val="dk1">
                <a:alpha val="3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9"/>
          <p:cNvSpPr txBox="1"/>
          <p:nvPr/>
        </p:nvSpPr>
        <p:spPr>
          <a:xfrm>
            <a:off x="864300" y="710850"/>
            <a:ext cx="3836100" cy="231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Thank you!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97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97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97205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/>
          <p:nvPr/>
        </p:nvSpPr>
        <p:spPr>
          <a:xfrm>
            <a:off x="6313125" y="3998925"/>
            <a:ext cx="2567700" cy="18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97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972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/>
          <p:nvPr/>
        </p:nvSpPr>
        <p:spPr>
          <a:xfrm>
            <a:off x="6735875" y="3998925"/>
            <a:ext cx="2255700" cy="28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